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9A1"/>
    <a:srgbClr val="111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AEFA9-3485-B64F-9763-591503D90AFE}" v="389" dt="2025-04-14T14:23:56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7"/>
  </p:normalViewPr>
  <p:slideViewPr>
    <p:cSldViewPr snapToGrid="0">
      <p:cViewPr>
        <p:scale>
          <a:sx n="92" d="100"/>
          <a:sy n="92" d="100"/>
        </p:scale>
        <p:origin x="122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6F65-21E8-608B-033E-6551063BB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DC020-3F08-AB8B-9679-839B23824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8DEB2-5924-26D6-8C62-53AA1791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AD4AD-FB69-65C4-C9CC-38B82F51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1D8C0-DEE2-D199-6273-BCA1F941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9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63FC-EF9D-185E-C869-2DF01CE1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D80F3-A3C2-D916-CC1F-2D9A5C803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89266-41A8-5EBA-40D4-BFCFFD82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D152-2F87-48F1-83BE-05F45107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2E7DF-40D6-E45F-8C91-B6B058FB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38703-998F-5BFB-F87C-A6F39FCCF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31890-4056-76B1-2E5D-D1CBD514C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E25C2-D948-44BF-FF6E-3EF6436B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91566-7AFB-9AA0-AA54-634F9F41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89E68-B25C-10B0-93F2-D6382986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8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0896-09BB-0290-ACA9-0B0E501B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0E5FD-8FE2-D609-E0FC-4A11E8EE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2C243-A1C3-A7E4-904B-A109E9C0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8B412-3237-4EF7-F52A-894FD131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C8259-C3B4-6813-ED1E-77DC8EE4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2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7155A-0C5F-2EFD-9563-480E8A5A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30228-DAAE-50E7-54CB-4BF63DC08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25B76-32D7-2C54-3D1E-D15E4105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19A58-C331-BB68-2FAE-11DDF5DD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C1E99-8023-681E-C995-910A5CF8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5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391F-1042-6BB5-BE0F-27A43DA8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BB87-6491-B42D-9828-1E00EC29A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7BC00-4441-CE79-0F57-47B0F0257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4D996-D196-137B-26A7-7A0AC83C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29AF7-27FA-41FA-A0C5-F848653F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47A0A-8262-0A29-A436-4F221F95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9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D0FD-C90E-E83D-B5ED-6A5B7C03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4EF94-2652-08AB-A2A1-AF1BC484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AB15A-19B8-D1DE-0B74-63776FC25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746B3-6EE0-D7D0-5886-D1F7005FD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E6FEE-A20E-FADF-8C41-E53FAE1F5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9D64F-8874-4C7B-DADE-A4B15C93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E4434C-8ADF-8F9D-3C53-C1555074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0E5FB-DC7B-4391-7ED2-D7738104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3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5432-FD66-0599-F375-FE492EE9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EA46E-1027-E4DB-D670-6A978B94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5AFB9-2E85-B8C6-956A-42822E68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7C158-D9A2-2787-15D2-83AECAFC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9DEF7-CAE4-F0A9-C39D-8BC42D4F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3A266-E7E5-885E-E8F5-C96452B6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ABF8A-D5DD-D520-7083-5C0F465E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B50D-8A3B-5EE4-5EF5-757568C9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048A-3006-64B6-6F3F-CED95D68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F5851-9865-6336-F787-4034A6E7C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6F93-8D75-B6FE-752D-D96E9934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96648-FE63-A6AA-46CC-A83E525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F590A-4610-8DAC-CC65-2AA276EB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3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95BB-94E3-2805-780D-5FEC8E08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87B4C-4A06-D7EF-AA2E-AC8700D8A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0FD88-7DF2-06C0-6379-E00C4608C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1E1F-C880-5FD8-26F8-7C085154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1A587-643A-6FA2-0C3C-E2D0C2E4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D7B23-AECB-98D2-CE90-86AA90E2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3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1000">
              <a:schemeClr val="bg1">
                <a:lumMod val="68056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A10DA-1F56-C4DF-39B1-17F2F755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0749C-6198-7588-06C0-53CF4E001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934F-FCFC-540B-51D8-8336B9DC2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FFE5D-2810-1A45-8651-2F3257BCC2A7}" type="datetimeFigureOut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FFEE3-93D7-2F90-6C02-9041ABBE7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79540-A86B-4CEB-7839-FCF3C06E1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191D58-228F-3940-933D-E3066E1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1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04205-BC16-916D-4802-36A0593C934D}"/>
              </a:ext>
            </a:extLst>
          </p:cNvPr>
          <p:cNvSpPr/>
          <p:nvPr/>
        </p:nvSpPr>
        <p:spPr>
          <a:xfrm>
            <a:off x="-166255" y="-152400"/>
            <a:ext cx="12358255" cy="7036269"/>
          </a:xfrm>
          <a:prstGeom prst="rect">
            <a:avLst/>
          </a:prstGeom>
          <a:gradFill flip="none" rotWithShape="1">
            <a:gsLst>
              <a:gs pos="48000">
                <a:srgbClr val="1A4167">
                  <a:lumMod val="67000"/>
                </a:srgbClr>
              </a:gs>
              <a:gs pos="0">
                <a:schemeClr val="accent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A group of men with arms crossed&#10;&#10;AI-generated content may be incorrect.">
            <a:extLst>
              <a:ext uri="{FF2B5EF4-FFF2-40B4-BE49-F238E27FC236}">
                <a16:creationId xmlns:a16="http://schemas.microsoft.com/office/drawing/2014/main" id="{5CC4B846-C266-9FAD-D224-DD6F0D8C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44"/>
                    </a14:imgEffect>
                    <a14:imgEffect>
                      <a14:saturation sat="0"/>
                    </a14:imgEffect>
                    <a14:imgEffect>
                      <a14:brightnessContrast bright="4000" contras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6174" y="-152400"/>
            <a:ext cx="14364348" cy="9576233"/>
          </a:xfrm>
          <a:prstGeom prst="rect">
            <a:avLst/>
          </a:prstGeom>
        </p:spPr>
      </p:pic>
      <p:pic>
        <p:nvPicPr>
          <p:cNvPr id="15" name="Picture 14" descr="A close up of a letter&#10;&#10;AI-generated content may be incorrect.">
            <a:extLst>
              <a:ext uri="{FF2B5EF4-FFF2-40B4-BE49-F238E27FC236}">
                <a16:creationId xmlns:a16="http://schemas.microsoft.com/office/drawing/2014/main" id="{45D81E6E-CF6F-C188-6B13-490EBE26E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259" y="350501"/>
            <a:ext cx="6405481" cy="13611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65640D-2691-9387-C857-AFDC0CBA964A}"/>
              </a:ext>
            </a:extLst>
          </p:cNvPr>
          <p:cNvSpPr txBox="1"/>
          <p:nvPr/>
        </p:nvSpPr>
        <p:spPr>
          <a:xfrm>
            <a:off x="2595085" y="1824464"/>
            <a:ext cx="74620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Garet Book" pitchFamily="2" charset="77"/>
              </a:rPr>
              <a:t>A 24 hour event for men &amp; boys 13+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34287C-8144-E6C8-2B2A-C8A2D341D829}"/>
              </a:ext>
            </a:extLst>
          </p:cNvPr>
          <p:cNvSpPr txBox="1"/>
          <p:nvPr/>
        </p:nvSpPr>
        <p:spPr>
          <a:xfrm>
            <a:off x="2188366" y="2459639"/>
            <a:ext cx="7815262" cy="61555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6350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SAT 6 &amp; SUN 7 SEPTEMBER 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D494C4-A658-CE25-EE8E-31F7489253E9}"/>
              </a:ext>
            </a:extLst>
          </p:cNvPr>
          <p:cNvSpPr txBox="1"/>
          <p:nvPr/>
        </p:nvSpPr>
        <p:spPr>
          <a:xfrm>
            <a:off x="264588" y="3788604"/>
            <a:ext cx="6061542" cy="280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>
                <a:ln w="6350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SPORTS – 5 A SIDE – MINI GOLF </a:t>
            </a:r>
          </a:p>
          <a:p>
            <a:pPr algn="ctr"/>
            <a:r>
              <a:rPr lang="en-US" sz="2600" b="1" dirty="0">
                <a:ln w="6350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LIFE STORIES – CARS &amp; BIKES </a:t>
            </a:r>
          </a:p>
          <a:p>
            <a:pPr algn="ctr"/>
            <a:r>
              <a:rPr lang="en-US" sz="2600" b="1" dirty="0">
                <a:ln w="6350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BBQ – COMEDY – LASER TAG</a:t>
            </a:r>
          </a:p>
          <a:p>
            <a:pPr algn="ctr"/>
            <a:r>
              <a:rPr lang="en-US" sz="2600" b="1" dirty="0">
                <a:ln w="6350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CLIMBING WALL – INFLATABLES</a:t>
            </a:r>
          </a:p>
          <a:p>
            <a:pPr algn="ctr"/>
            <a:r>
              <a:rPr lang="en-US" sz="2600" b="1" dirty="0">
                <a:ln w="6350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CAMPING – MUSIC  - ENTERTAINMENT &amp; MORE</a:t>
            </a:r>
          </a:p>
        </p:txBody>
      </p:sp>
      <p:pic>
        <p:nvPicPr>
          <p:cNvPr id="20" name="Picture 19" descr="A qr code with circles and dots&#10;&#10;AI-generated content may be incorrect.">
            <a:extLst>
              <a:ext uri="{FF2B5EF4-FFF2-40B4-BE49-F238E27FC236}">
                <a16:creationId xmlns:a16="http://schemas.microsoft.com/office/drawing/2014/main" id="{597C6DBD-0DE7-E64E-12F5-FB99BF8B5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5615" y="3834806"/>
            <a:ext cx="2761798" cy="27617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4A9BA1-5E8D-0871-E231-DF1F0647225D}"/>
              </a:ext>
            </a:extLst>
          </p:cNvPr>
          <p:cNvSpPr txBox="1"/>
          <p:nvPr/>
        </p:nvSpPr>
        <p:spPr>
          <a:xfrm>
            <a:off x="5874327" y="3786481"/>
            <a:ext cx="355753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6350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£35</a:t>
            </a:r>
          </a:p>
          <a:p>
            <a:pPr algn="ctr"/>
            <a:r>
              <a:rPr lang="en-US" sz="2200" b="1" dirty="0">
                <a:ln w="3175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EARLY </a:t>
            </a:r>
          </a:p>
          <a:p>
            <a:pPr algn="ctr"/>
            <a:r>
              <a:rPr lang="en-US" sz="2200" b="1" dirty="0">
                <a:ln w="3175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BOOKING </a:t>
            </a:r>
          </a:p>
          <a:p>
            <a:pPr algn="ctr"/>
            <a:r>
              <a:rPr lang="en-US" sz="2200" b="1" dirty="0">
                <a:ln w="3175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DISCOUNTS</a:t>
            </a:r>
          </a:p>
          <a:p>
            <a:pPr algn="ctr"/>
            <a:r>
              <a:rPr lang="en-US" sz="2200" b="1" dirty="0">
                <a:ln w="3175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ONLINE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C83A20-AB6B-CED9-AD98-B3CBF87CF582}"/>
              </a:ext>
            </a:extLst>
          </p:cNvPr>
          <p:cNvSpPr txBox="1"/>
          <p:nvPr/>
        </p:nvSpPr>
        <p:spPr>
          <a:xfrm>
            <a:off x="190409" y="3012215"/>
            <a:ext cx="11811177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bg1"/>
                  </a:solidFill>
                </a:ln>
                <a:solidFill>
                  <a:srgbClr val="E9C9A1"/>
                </a:solidFill>
                <a:latin typeface="Garet Book" pitchFamily="2" charset="77"/>
              </a:rPr>
              <a:t>NEW LODGE FARM, CARSHALTON, SM5 4BY</a:t>
            </a:r>
          </a:p>
        </p:txBody>
      </p:sp>
    </p:spTree>
    <p:extLst>
      <p:ext uri="{BB962C8B-B14F-4D97-AF65-F5344CB8AC3E}">
        <p14:creationId xmlns:p14="http://schemas.microsoft.com/office/powerpoint/2010/main" val="108322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62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Garet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Hubbard</dc:creator>
  <cp:lastModifiedBy>Jon Hubbard</cp:lastModifiedBy>
  <cp:revision>1</cp:revision>
  <dcterms:created xsi:type="dcterms:W3CDTF">2025-04-13T16:35:56Z</dcterms:created>
  <dcterms:modified xsi:type="dcterms:W3CDTF">2025-04-14T19:22:42Z</dcterms:modified>
</cp:coreProperties>
</file>